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124FB92-4123-4F12-BACF-DB07E5966123}" type="datetimeFigureOut">
              <a:rPr lang="en-US"/>
              <a:pPr/>
              <a:t>11/17/2008</a:t>
            </a:fld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0E7FB57-A125-4E60-97BA-BA71EEA5D9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409D6-7E52-403C-8452-6836A5CA172F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A2A5A-4B8A-4772-9A67-AB4ECBE3C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837F5-5543-464E-97CB-D89FEA72E559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8A590-2F43-4A2A-9D44-54FB6C53A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7A059-89D7-4209-8E8C-0550DB423A2F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A8C94-41E7-4D96-8199-A260A446C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29326-8A30-480B-8ABB-8BD4D08D62E7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B94EC-D807-4E34-B714-040D8AEEB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06716-9321-4EF6-9406-D70533269BA9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C6407-A87B-417F-B45B-6F883435B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0A7FD-D884-458C-ACFE-8DA33499B955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50E07-B50D-4E6A-8D46-03BBB41DA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736B7-61E8-43E3-8F10-D172AD2A81D6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923FA-BAC3-411F-9C67-CB0F76429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7DC6B-AAA5-48A8-87DF-281F60325CD6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57071-8915-47E7-9A85-4EE421B8F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F40D3-1807-4D15-A067-3F24BB34BE70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491BE-B867-44C8-8E6C-8ABD7CF85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5DBBE-3F9F-475B-957F-A9E276B165B8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E6E52-EC2B-4E57-A908-9AD281951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37E35-3CE3-4BC4-9B1A-D641EC1083E3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EB149-C248-4BD1-A998-81FFC808B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AEC701-E56F-4C81-A95C-29DFC5D9F003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82C900-93D7-4F3D-9374-4DEEC7123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en/0/09/Powell_UN_Iraq_presentation,_alleged_Terrorist_Network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Image:Powell UN Iraq presentation, alleged Terrorist Network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0</Words>
  <Application>Microsoft Office PowerPoint</Application>
  <PresentationFormat>On-screen Show (4:3)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Slide 1</vt:lpstr>
    </vt:vector>
  </TitlesOfParts>
  <Company>cscs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gl20</dc:creator>
  <cp:lastModifiedBy>George Little</cp:lastModifiedBy>
  <cp:revision>1</cp:revision>
  <dcterms:created xsi:type="dcterms:W3CDTF">2008-11-14T20:53:04Z</dcterms:created>
  <dcterms:modified xsi:type="dcterms:W3CDTF">2008-11-18T00:31:31Z</dcterms:modified>
</cp:coreProperties>
</file>