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519" autoAdjust="0"/>
  </p:normalViewPr>
  <p:slideViewPr>
    <p:cSldViewPr>
      <p:cViewPr>
        <p:scale>
          <a:sx n="100" d="100"/>
          <a:sy n="100" d="100"/>
        </p:scale>
        <p:origin x="-595" y="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4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5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0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9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8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4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8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7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2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1435F-6F3A-443E-A9A8-13C5A6E84D0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0A05D-4AAE-4CB4-9FF2-209AC9E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52601" y="5487306"/>
            <a:ext cx="838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Environmental</a:t>
            </a:r>
          </a:p>
          <a:p>
            <a:pPr algn="ctr"/>
            <a:r>
              <a:rPr lang="en-US" sz="800" dirty="0" smtClean="0"/>
              <a:t>Factors</a:t>
            </a:r>
          </a:p>
        </p:txBody>
      </p:sp>
      <p:sp>
        <p:nvSpPr>
          <p:cNvPr id="11" name="Oval 10"/>
          <p:cNvSpPr/>
          <p:nvPr/>
        </p:nvSpPr>
        <p:spPr>
          <a:xfrm>
            <a:off x="533400" y="4712050"/>
            <a:ext cx="990600" cy="8719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4717" y="5741209"/>
            <a:ext cx="990600" cy="8719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695755" y="3913799"/>
            <a:ext cx="709943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ADHD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796121" y="6002923"/>
            <a:ext cx="556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Criminal</a:t>
            </a:r>
          </a:p>
          <a:p>
            <a:pPr algn="ctr"/>
            <a:r>
              <a:rPr lang="en-US" sz="800" dirty="0" smtClean="0"/>
              <a:t>Behavior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691109" y="4968388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No Criminal</a:t>
            </a:r>
          </a:p>
          <a:p>
            <a:pPr algn="ctr"/>
            <a:r>
              <a:rPr lang="en-US" sz="800" dirty="0" smtClean="0"/>
              <a:t>Behavior</a:t>
            </a:r>
            <a:endParaRPr lang="en-US" sz="800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236449" y="5547714"/>
            <a:ext cx="0" cy="725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236449" y="57150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236449" y="5620293"/>
            <a:ext cx="51615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236449" y="5715000"/>
            <a:ext cx="51615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665254" y="5127032"/>
            <a:ext cx="7620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Role Model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657634" y="4700496"/>
            <a:ext cx="762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Religious </a:t>
            </a:r>
          </a:p>
          <a:p>
            <a:pPr algn="ctr"/>
            <a:r>
              <a:rPr lang="en-US" sz="800" dirty="0" smtClean="0"/>
              <a:t>Influence</a:t>
            </a:r>
            <a:endParaRPr lang="en-US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4665254" y="4284085"/>
            <a:ext cx="762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Extended</a:t>
            </a:r>
          </a:p>
          <a:p>
            <a:pPr algn="ctr"/>
            <a:r>
              <a:rPr lang="en-US" sz="800" dirty="0" smtClean="0"/>
              <a:t>Family</a:t>
            </a:r>
            <a:endParaRPr 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4665254" y="3882325"/>
            <a:ext cx="762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dirty="0" smtClean="0"/>
          </a:p>
          <a:p>
            <a:pPr algn="ctr"/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4665254" y="3509095"/>
            <a:ext cx="762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dirty="0" smtClean="0"/>
          </a:p>
          <a:p>
            <a:pPr algn="ctr"/>
            <a:endParaRPr lang="en-US" sz="800" dirty="0"/>
          </a:p>
        </p:txBody>
      </p:sp>
      <p:sp>
        <p:nvSpPr>
          <p:cNvPr id="64" name="TextBox 63"/>
          <p:cNvSpPr txBox="1"/>
          <p:nvPr/>
        </p:nvSpPr>
        <p:spPr>
          <a:xfrm>
            <a:off x="5709249" y="5128459"/>
            <a:ext cx="6858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Drug Use</a:t>
            </a:r>
            <a:endParaRPr lang="en-US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5694009" y="4828808"/>
            <a:ext cx="6858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Alcohol</a:t>
            </a:r>
            <a:endParaRPr lang="en-US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5694009" y="4540832"/>
            <a:ext cx="6858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Peer Values</a:t>
            </a:r>
            <a:endParaRPr lang="en-US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5694009" y="4129243"/>
            <a:ext cx="6858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Gang</a:t>
            </a:r>
          </a:p>
          <a:p>
            <a:pPr algn="ctr"/>
            <a:r>
              <a:rPr lang="en-US" sz="800" dirty="0" smtClean="0"/>
              <a:t>Affiliation</a:t>
            </a:r>
            <a:endParaRPr lang="en-US" sz="800" dirty="0"/>
          </a:p>
        </p:txBody>
      </p:sp>
      <p:sp>
        <p:nvSpPr>
          <p:cNvPr id="68" name="TextBox 67"/>
          <p:cNvSpPr txBox="1"/>
          <p:nvPr/>
        </p:nvSpPr>
        <p:spPr>
          <a:xfrm>
            <a:off x="1781797" y="5012322"/>
            <a:ext cx="70994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Parental Values</a:t>
            </a:r>
            <a:endParaRPr lang="en-US" sz="800" dirty="0"/>
          </a:p>
        </p:txBody>
      </p:sp>
      <p:sp>
        <p:nvSpPr>
          <p:cNvPr id="69" name="TextBox 68"/>
          <p:cNvSpPr txBox="1"/>
          <p:nvPr/>
        </p:nvSpPr>
        <p:spPr>
          <a:xfrm>
            <a:off x="1752046" y="4594615"/>
            <a:ext cx="73106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School</a:t>
            </a:r>
          </a:p>
          <a:p>
            <a:pPr algn="ctr"/>
            <a:r>
              <a:rPr lang="en-US" sz="800" dirty="0" smtClean="0"/>
              <a:t>Performance</a:t>
            </a:r>
            <a:endParaRPr lang="en-US" sz="800" dirty="0"/>
          </a:p>
        </p:txBody>
      </p:sp>
      <p:sp>
        <p:nvSpPr>
          <p:cNvPr id="71" name="TextBox 70"/>
          <p:cNvSpPr txBox="1"/>
          <p:nvPr/>
        </p:nvSpPr>
        <p:spPr>
          <a:xfrm>
            <a:off x="1752046" y="4171813"/>
            <a:ext cx="70994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Positive</a:t>
            </a:r>
          </a:p>
          <a:p>
            <a:pPr algn="ctr"/>
            <a:r>
              <a:rPr lang="en-US" sz="800" dirty="0" smtClean="0"/>
              <a:t>Influencers</a:t>
            </a:r>
            <a:endParaRPr lang="en-US" sz="800" dirty="0"/>
          </a:p>
        </p:txBody>
      </p:sp>
      <p:sp>
        <p:nvSpPr>
          <p:cNvPr id="79" name="TextBox 78"/>
          <p:cNvSpPr txBox="1"/>
          <p:nvPr/>
        </p:nvSpPr>
        <p:spPr>
          <a:xfrm>
            <a:off x="4661444" y="3243931"/>
            <a:ext cx="75819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4672783" y="2970653"/>
            <a:ext cx="75819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1858033" y="5830521"/>
            <a:ext cx="6894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bX</a:t>
            </a:r>
            <a:r>
              <a:rPr lang="en-US" sz="1100" baseline="-25000" dirty="0" smtClean="0"/>
              <a:t>1</a:t>
            </a:r>
            <a:r>
              <a:rPr lang="en-US" sz="1100" dirty="0" smtClean="0"/>
              <a:t>       +                bX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      +                bX</a:t>
            </a:r>
            <a:r>
              <a:rPr lang="en-US" sz="1100" baseline="-25000" dirty="0" smtClean="0"/>
              <a:t>3</a:t>
            </a:r>
            <a:r>
              <a:rPr lang="en-US" sz="1100" dirty="0" smtClean="0"/>
              <a:t>       +              bX</a:t>
            </a:r>
            <a:r>
              <a:rPr lang="en-US" sz="1100" baseline="-25000" dirty="0" smtClean="0"/>
              <a:t>4</a:t>
            </a:r>
            <a:r>
              <a:rPr lang="en-US" sz="1100" dirty="0" smtClean="0"/>
              <a:t>       </a:t>
            </a:r>
            <a:r>
              <a:rPr lang="en-US" sz="1100" dirty="0"/>
              <a:t>+  </a:t>
            </a:r>
            <a:r>
              <a:rPr lang="en-US" sz="1100" dirty="0" smtClean="0"/>
              <a:t>               bX</a:t>
            </a:r>
            <a:r>
              <a:rPr lang="en-US" sz="1100" baseline="-25000" dirty="0" smtClean="0"/>
              <a:t>5</a:t>
            </a:r>
            <a:r>
              <a:rPr lang="en-US" sz="1100" dirty="0" smtClean="0"/>
              <a:t>       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620248" y="304800"/>
            <a:ext cx="60655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Multivariate Criminality Model</a:t>
            </a:r>
          </a:p>
          <a:p>
            <a:pPr algn="ctr"/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324600" y="6341477"/>
            <a:ext cx="202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JusticeAcademy.org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113697"/>
            <a:ext cx="685800" cy="685800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1767286" y="3798301"/>
            <a:ext cx="68881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Role Models</a:t>
            </a:r>
            <a:endParaRPr lang="en-US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2667000" y="5491967"/>
            <a:ext cx="838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Psychological</a:t>
            </a:r>
          </a:p>
          <a:p>
            <a:pPr algn="ctr"/>
            <a:r>
              <a:rPr lang="en-US" sz="800" dirty="0" smtClean="0"/>
              <a:t>Factors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66500" y="5491967"/>
            <a:ext cx="838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Sociological</a:t>
            </a:r>
          </a:p>
          <a:p>
            <a:pPr algn="ctr"/>
            <a:r>
              <a:rPr lang="en-US" sz="800" dirty="0" smtClean="0"/>
              <a:t>Factors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627154" y="5491967"/>
            <a:ext cx="838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Personal Value</a:t>
            </a:r>
          </a:p>
          <a:p>
            <a:pPr algn="ctr"/>
            <a:r>
              <a:rPr lang="en-US" sz="800" dirty="0" smtClean="0"/>
              <a:t>Factors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633049" y="5491967"/>
            <a:ext cx="838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Behavioral</a:t>
            </a:r>
          </a:p>
          <a:p>
            <a:pPr algn="ctr"/>
            <a:r>
              <a:rPr lang="en-US" sz="800" dirty="0" smtClean="0"/>
              <a:t>Factors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657655" y="5123109"/>
            <a:ext cx="8094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Hopelessness</a:t>
            </a:r>
            <a:endParaRPr lang="en-US" sz="800" dirty="0"/>
          </a:p>
        </p:txBody>
      </p:sp>
      <p:sp>
        <p:nvSpPr>
          <p:cNvPr id="97" name="TextBox 96"/>
          <p:cNvSpPr txBox="1"/>
          <p:nvPr/>
        </p:nvSpPr>
        <p:spPr>
          <a:xfrm>
            <a:off x="2695755" y="4210728"/>
            <a:ext cx="68806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Aspiration</a:t>
            </a:r>
            <a:endParaRPr lang="en-US" sz="800" dirty="0"/>
          </a:p>
        </p:txBody>
      </p:sp>
      <p:sp>
        <p:nvSpPr>
          <p:cNvPr id="98" name="TextBox 97"/>
          <p:cNvSpPr txBox="1"/>
          <p:nvPr/>
        </p:nvSpPr>
        <p:spPr>
          <a:xfrm>
            <a:off x="2650035" y="4527835"/>
            <a:ext cx="7713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Engagement</a:t>
            </a:r>
            <a:endParaRPr lang="en-US" sz="800" dirty="0"/>
          </a:p>
        </p:txBody>
      </p:sp>
      <p:sp>
        <p:nvSpPr>
          <p:cNvPr id="99" name="TextBox 98"/>
          <p:cNvSpPr txBox="1"/>
          <p:nvPr/>
        </p:nvSpPr>
        <p:spPr>
          <a:xfrm>
            <a:off x="2697480" y="4799943"/>
            <a:ext cx="68806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Intelligence</a:t>
            </a:r>
            <a:endParaRPr lang="en-US" sz="800" dirty="0"/>
          </a:p>
        </p:txBody>
      </p:sp>
      <p:sp>
        <p:nvSpPr>
          <p:cNvPr id="100" name="TextBox 99"/>
          <p:cNvSpPr txBox="1"/>
          <p:nvPr/>
        </p:nvSpPr>
        <p:spPr>
          <a:xfrm>
            <a:off x="3685550" y="5104786"/>
            <a:ext cx="7620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Peer Group</a:t>
            </a:r>
            <a:endParaRPr lang="en-US" sz="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700790" y="4775322"/>
            <a:ext cx="7620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Inclusion</a:t>
            </a:r>
            <a:endParaRPr lang="en-US" sz="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700790" y="4407195"/>
            <a:ext cx="7620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Identification</a:t>
            </a:r>
            <a:endParaRPr lang="en-US" sz="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3700790" y="3967578"/>
            <a:ext cx="762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dirty="0" smtClean="0"/>
          </a:p>
          <a:p>
            <a:pPr algn="ctr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476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60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 Campbell</dc:creator>
  <cp:lastModifiedBy>Hal Campbell</cp:lastModifiedBy>
  <cp:revision>26</cp:revision>
  <dcterms:created xsi:type="dcterms:W3CDTF">2013-10-07T20:04:07Z</dcterms:created>
  <dcterms:modified xsi:type="dcterms:W3CDTF">2013-12-12T19:07:53Z</dcterms:modified>
</cp:coreProperties>
</file>