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24" y="-64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7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1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0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6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4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C2823-FE2F-4947-A5E2-CE390010DE1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C676-562F-4D3C-818D-6B302B2A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07884"/>
              </p:ext>
            </p:extLst>
          </p:nvPr>
        </p:nvGraphicFramePr>
        <p:xfrm>
          <a:off x="76200" y="76200"/>
          <a:ext cx="5711534" cy="12573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48241"/>
                <a:gridCol w="599559"/>
                <a:gridCol w="533400"/>
                <a:gridCol w="234170"/>
                <a:gridCol w="487804"/>
                <a:gridCol w="400157"/>
                <a:gridCol w="808946"/>
                <a:gridCol w="513560"/>
                <a:gridCol w="117330"/>
                <a:gridCol w="503023"/>
                <a:gridCol w="435785"/>
                <a:gridCol w="229559"/>
              </a:tblGrid>
              <a:tr h="172454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Vehicle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45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Make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454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Color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454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Plate/I.D.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Crew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Cargo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Passengers</a:t>
                      </a:r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454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Top Speed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Acc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/>
                        <a:t>Decc</a:t>
                      </a:r>
                      <a:r>
                        <a:rPr lang="en-US" sz="1050" b="1" baseline="0" dirty="0" smtClean="0"/>
                        <a:t> </a:t>
                      </a:r>
                      <a:endParaRPr lang="en-US" sz="105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Maneuver</a:t>
                      </a:r>
                      <a:endParaRPr lang="en-US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43845"/>
              </p:ext>
            </p:extLst>
          </p:nvPr>
        </p:nvGraphicFramePr>
        <p:xfrm>
          <a:off x="76200" y="1600200"/>
          <a:ext cx="5562600" cy="3276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562600"/>
              </a:tblGrid>
              <a:tr h="327660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Vehicle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Image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78875"/>
              </p:ext>
            </p:extLst>
          </p:nvPr>
        </p:nvGraphicFramePr>
        <p:xfrm>
          <a:off x="5715000" y="76200"/>
          <a:ext cx="4267199" cy="4800597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29000"/>
                <a:gridCol w="381000"/>
                <a:gridCol w="457199"/>
              </a:tblGrid>
              <a:tr h="25266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Gear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341932"/>
              </p:ext>
            </p:extLst>
          </p:nvPr>
        </p:nvGraphicFramePr>
        <p:xfrm>
          <a:off x="76201" y="1304544"/>
          <a:ext cx="5639017" cy="2514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36920"/>
                <a:gridCol w="295555"/>
                <a:gridCol w="296003"/>
                <a:gridCol w="526281"/>
                <a:gridCol w="116840"/>
                <a:gridCol w="116840"/>
                <a:gridCol w="295236"/>
                <a:gridCol w="601464"/>
                <a:gridCol w="537368"/>
                <a:gridCol w="240191"/>
                <a:gridCol w="212799"/>
                <a:gridCol w="293907"/>
                <a:gridCol w="115764"/>
                <a:gridCol w="116840"/>
                <a:gridCol w="380545"/>
                <a:gridCol w="137959"/>
                <a:gridCol w="292009"/>
                <a:gridCol w="226496"/>
              </a:tblGrid>
              <a:tr h="172454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SDP (Body)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SP (Armor)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Mass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Km/L</a:t>
                      </a:r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39813"/>
              </p:ext>
            </p:extLst>
          </p:nvPr>
        </p:nvGraphicFramePr>
        <p:xfrm>
          <a:off x="76200" y="4922520"/>
          <a:ext cx="9906000" cy="263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0"/>
              </a:tblGrid>
              <a:tr h="207498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Weapons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49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18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03893"/>
              </p:ext>
            </p:extLst>
          </p:nvPr>
        </p:nvGraphicFramePr>
        <p:xfrm>
          <a:off x="76200" y="76200"/>
          <a:ext cx="5711534" cy="7543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85800"/>
                <a:gridCol w="2417531"/>
                <a:gridCol w="935269"/>
                <a:gridCol w="1672934"/>
              </a:tblGrid>
              <a:tr h="1724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Property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45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45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Monthly Cost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32489"/>
              </p:ext>
            </p:extLst>
          </p:nvPr>
        </p:nvGraphicFramePr>
        <p:xfrm>
          <a:off x="76200" y="838200"/>
          <a:ext cx="5711534" cy="502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66800"/>
                <a:gridCol w="2133600"/>
                <a:gridCol w="2511134"/>
              </a:tblGrid>
              <a:tr h="172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Designation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 (Commercial, Residential, Illegitimate)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45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Property Value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513942"/>
              </p:ext>
            </p:extLst>
          </p:nvPr>
        </p:nvGraphicFramePr>
        <p:xfrm>
          <a:off x="76200" y="1447800"/>
          <a:ext cx="5715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</a:tblGrid>
              <a:tr h="3124200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Property Image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811741"/>
              </p:ext>
            </p:extLst>
          </p:nvPr>
        </p:nvGraphicFramePr>
        <p:xfrm>
          <a:off x="76200" y="4572000"/>
          <a:ext cx="5715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</a:tblGrid>
              <a:tr h="3124200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Floor Plan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040864"/>
              </p:ext>
            </p:extLst>
          </p:nvPr>
        </p:nvGraphicFramePr>
        <p:xfrm>
          <a:off x="5867400" y="76200"/>
          <a:ext cx="4114800" cy="51892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21024"/>
                <a:gridCol w="493776"/>
              </a:tblGrid>
              <a:tr h="132927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Contents/Gear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352672"/>
              </p:ext>
            </p:extLst>
          </p:nvPr>
        </p:nvGraphicFramePr>
        <p:xfrm>
          <a:off x="5867400" y="5257800"/>
          <a:ext cx="4114800" cy="24460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114800"/>
              </a:tblGrid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92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18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57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Logsdon</dc:creator>
  <cp:lastModifiedBy>Steve Logsdon</cp:lastModifiedBy>
  <cp:revision>14</cp:revision>
  <dcterms:created xsi:type="dcterms:W3CDTF">2017-10-24T18:19:19Z</dcterms:created>
  <dcterms:modified xsi:type="dcterms:W3CDTF">2017-10-24T22:06:53Z</dcterms:modified>
</cp:coreProperties>
</file>